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3514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391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73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2470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15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1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391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648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9624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8716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254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2563-DB70-4A00-8A89-63ACCBC9E973}" type="datetimeFigureOut">
              <a:rPr lang="es-VE" smtClean="0"/>
              <a:t>08-08-2016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8F15-62CB-4EA3-BFCD-824F127954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42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Ilvia Rojas Rivero</dc:creator>
  <cp:lastModifiedBy>Ilvia Rojas Rivero</cp:lastModifiedBy>
  <cp:revision>3</cp:revision>
  <dcterms:created xsi:type="dcterms:W3CDTF">2016-08-09T01:39:18Z</dcterms:created>
  <dcterms:modified xsi:type="dcterms:W3CDTF">2016-08-09T02:22:35Z</dcterms:modified>
</cp:coreProperties>
</file>