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340" r:id="rId3"/>
    <p:sldId id="341" r:id="rId4"/>
    <p:sldId id="345" r:id="rId5"/>
    <p:sldId id="343" r:id="rId6"/>
    <p:sldId id="344" r:id="rId7"/>
    <p:sldId id="307" r:id="rId8"/>
  </p:sldIdLst>
  <p:sldSz cx="9144000" cy="6858000" type="screen4x3"/>
  <p:notesSz cx="6858000" cy="9144000"/>
  <p:defaultTextStyle>
    <a:defPPr>
      <a:defRPr lang="es-V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00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768" autoAdjust="0"/>
  </p:normalViewPr>
  <p:slideViewPr>
    <p:cSldViewPr>
      <p:cViewPr varScale="1">
        <p:scale>
          <a:sx n="73" d="100"/>
          <a:sy n="73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5F97C7-1294-47DE-ADC8-490DDD53691D}" type="datetimeFigureOut">
              <a:rPr lang="es-VE"/>
              <a:pPr>
                <a:defRPr/>
              </a:pPr>
              <a:t>07/07/2016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VE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V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3F8E3AD-2685-47D1-9FA9-E660DCA74876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lantilla_Manos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92E9F-CC68-4F96-84EB-8898B1C2514F}" type="datetimeFigureOut">
              <a:rPr lang="es-VE"/>
              <a:pPr>
                <a:defRPr/>
              </a:pPr>
              <a:t>07/07/2016</a:t>
            </a:fld>
            <a:endParaRPr lang="es-VE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BEF4F-2E7A-499C-B0C7-912DEB5BDF8B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3890-7927-4BAF-AD4E-822BCA0961CE}" type="datetimeFigureOut">
              <a:rPr lang="es-VE"/>
              <a:pPr>
                <a:defRPr/>
              </a:pPr>
              <a:t>07/07/2016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4FF81-BA04-4029-BD64-41681CADF24A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F2C56-51EC-404D-965E-5E883F82571C}" type="datetimeFigureOut">
              <a:rPr lang="es-VE"/>
              <a:pPr>
                <a:defRPr/>
              </a:pPr>
              <a:t>07/07/2016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9519E-527B-4CC0-A2BF-2F28F7D6EE82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EF9D8-64EF-4204-AE4C-342D71B3B92C}" type="datetimeFigureOut">
              <a:rPr lang="es-VE"/>
              <a:pPr>
                <a:defRPr/>
              </a:pPr>
              <a:t>07/07/2016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B5D16-84F8-43D0-9740-F140CFD22F62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D9C79-D53C-4162-8212-5A7801FB7196}" type="datetimeFigureOut">
              <a:rPr lang="es-VE"/>
              <a:pPr>
                <a:defRPr/>
              </a:pPr>
              <a:t>07/07/2016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3EB4F-9C26-4BB5-9ABB-79D57E5BDD7D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5BBF5-AE10-4EE8-9F66-DF9AEDF58935}" type="datetimeFigureOut">
              <a:rPr lang="es-VE"/>
              <a:pPr>
                <a:defRPr/>
              </a:pPr>
              <a:t>07/07/2016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16F22-1BAC-4969-9910-46968F9633BC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846A2-E846-4BFC-BBE2-7EA3B13E8DBC}" type="datetimeFigureOut">
              <a:rPr lang="es-VE"/>
              <a:pPr>
                <a:defRPr/>
              </a:pPr>
              <a:t>07/07/2016</a:t>
            </a:fld>
            <a:endParaRPr lang="es-VE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FF677-56D1-4029-8ACB-E2AAC7DA9825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2EB10-6463-4C94-9376-9D970F20BDC6}" type="datetimeFigureOut">
              <a:rPr lang="es-VE"/>
              <a:pPr>
                <a:defRPr/>
              </a:pPr>
              <a:t>07/07/2016</a:t>
            </a:fld>
            <a:endParaRPr lang="es-VE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A84E8-2186-4C4A-B265-5AE25BDB13B3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F626E-0A7D-4E84-8592-25D9BD666AA8}" type="datetimeFigureOut">
              <a:rPr lang="es-VE"/>
              <a:pPr>
                <a:defRPr/>
              </a:pPr>
              <a:t>07/07/2016</a:t>
            </a:fld>
            <a:endParaRPr lang="es-VE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757CE-A688-4CBF-AAC6-1DFE2B740537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E0B42-C225-42DF-A262-8854C9F3A212}" type="datetimeFigureOut">
              <a:rPr lang="es-VE"/>
              <a:pPr>
                <a:defRPr/>
              </a:pPr>
              <a:t>07/07/2016</a:t>
            </a:fld>
            <a:endParaRPr lang="es-VE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2ADC3-0CFD-42D3-942C-E59EDC994A2D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7D738-3684-48F1-9242-A69DA30DD877}" type="datetimeFigureOut">
              <a:rPr lang="es-VE"/>
              <a:pPr>
                <a:defRPr/>
              </a:pPr>
              <a:t>07/07/2016</a:t>
            </a:fld>
            <a:endParaRPr lang="es-VE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75000-BF74-402A-8914-D216CDB43538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lantilla_Manos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123D0-D015-48A7-88FB-4A34718DD251}" type="datetimeFigureOut">
              <a:rPr lang="es-VE"/>
              <a:pPr>
                <a:defRPr/>
              </a:pPr>
              <a:t>07/07/2016</a:t>
            </a:fld>
            <a:endParaRPr lang="es-VE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D75BA-196A-4C5F-AFB2-A97C7CCFDE18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VE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1EE49-CEEC-4DAB-92DC-9C71EC0D35E4}" type="datetimeFigureOut">
              <a:rPr lang="es-VE"/>
              <a:pPr>
                <a:defRPr/>
              </a:pPr>
              <a:t>07/07/2016</a:t>
            </a:fld>
            <a:endParaRPr lang="es-VE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A1363-860F-442B-B3D0-8C0F4B406C51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749BE-A9CD-45CA-93F5-8E3166A17747}" type="datetimeFigureOut">
              <a:rPr lang="es-VE"/>
              <a:pPr>
                <a:defRPr/>
              </a:pPr>
              <a:t>07/07/2016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0055C-6A9A-42EF-9A38-3397CCE3B5C9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94743-490C-4889-8677-BA2D5FAB94B8}" type="datetimeFigureOut">
              <a:rPr lang="es-VE"/>
              <a:pPr>
                <a:defRPr/>
              </a:pPr>
              <a:t>07/07/2016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1E72F-1F0B-4CD7-9DAA-B9393724C369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0848C-DE1C-4452-BC19-A16F64EF4CCE}" type="datetimeFigureOut">
              <a:rPr lang="es-VE"/>
              <a:pPr>
                <a:defRPr/>
              </a:pPr>
              <a:t>07/07/2016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F3FF7-6540-4BFA-A7A1-0350C0F6C149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1674C-261E-4F58-8604-6E2A8DF4E136}" type="datetimeFigureOut">
              <a:rPr lang="es-VE"/>
              <a:pPr>
                <a:defRPr/>
              </a:pPr>
              <a:t>07/07/2016</a:t>
            </a:fld>
            <a:endParaRPr lang="es-VE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971B0-4A44-4479-AA71-C03921C23164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00297-68F4-44AC-AE72-9EDEF6916EAB}" type="datetimeFigureOut">
              <a:rPr lang="es-VE"/>
              <a:pPr>
                <a:defRPr/>
              </a:pPr>
              <a:t>07/07/2016</a:t>
            </a:fld>
            <a:endParaRPr lang="es-VE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957FF-A6AA-423A-BCF3-C58BFF41F24C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38AF1-9F15-40B5-AE56-F7CD74F079B4}" type="datetimeFigureOut">
              <a:rPr lang="es-VE"/>
              <a:pPr>
                <a:defRPr/>
              </a:pPr>
              <a:t>07/07/2016</a:t>
            </a:fld>
            <a:endParaRPr lang="es-VE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EBB66-8FA7-4D0D-B07D-C0623AC05874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46F73-B9C2-4B9B-BD28-3DA9FE7DCA4A}" type="datetimeFigureOut">
              <a:rPr lang="es-VE"/>
              <a:pPr>
                <a:defRPr/>
              </a:pPr>
              <a:t>07/07/2016</a:t>
            </a:fld>
            <a:endParaRPr lang="es-VE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92ADB-AC40-4774-B0EB-6E569A3299B4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10AE3-10B4-4764-8157-34966CB9C558}" type="datetimeFigureOut">
              <a:rPr lang="es-VE"/>
              <a:pPr>
                <a:defRPr/>
              </a:pPr>
              <a:t>07/07/2016</a:t>
            </a:fld>
            <a:endParaRPr lang="es-VE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8D906-59C2-4F4F-A324-789590C6478A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VE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ED8F6-22AE-49D8-8498-134CB0C30B37}" type="datetimeFigureOut">
              <a:rPr lang="es-VE"/>
              <a:pPr>
                <a:defRPr/>
              </a:pPr>
              <a:t>07/07/2016</a:t>
            </a:fld>
            <a:endParaRPr lang="es-VE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2F755-B430-4829-960A-CD71729EFA14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VE" smtClean="0"/>
          </a:p>
        </p:txBody>
      </p:sp>
      <p:sp>
        <p:nvSpPr>
          <p:cNvPr id="409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F05536-7AD3-4E72-8405-C494FAB7340A}" type="datetimeFigureOut">
              <a:rPr lang="es-VE"/>
              <a:pPr>
                <a:defRPr/>
              </a:pPr>
              <a:t>07/07/2016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8F57A3-AF62-4842-B37C-44E169A14E3D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VE" smtClean="0"/>
          </a:p>
        </p:txBody>
      </p:sp>
      <p:sp>
        <p:nvSpPr>
          <p:cNvPr id="5123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F3B550-3766-4961-93BB-49CF92116B4B}" type="datetimeFigureOut">
              <a:rPr lang="es-VE"/>
              <a:pPr>
                <a:defRPr/>
              </a:pPr>
              <a:t>07/07/2016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EAB70E-B8C4-413C-850B-C92114F13AD1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66" r:id="rId2"/>
    <p:sldLayoutId id="2147484067" r:id="rId3"/>
    <p:sldLayoutId id="2147484068" r:id="rId4"/>
    <p:sldLayoutId id="2147484069" r:id="rId5"/>
    <p:sldLayoutId id="2147484070" r:id="rId6"/>
    <p:sldLayoutId id="2147484071" r:id="rId7"/>
    <p:sldLayoutId id="2147484072" r:id="rId8"/>
    <p:sldLayoutId id="2147484073" r:id="rId9"/>
    <p:sldLayoutId id="2147484074" r:id="rId10"/>
    <p:sldLayoutId id="214748407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Hoja_de_c_lculo_de_Microsoft_Office_Excel_97-2003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Índice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Latinoamericano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Transparencia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Presupuestaria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2009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Venezuela</a:t>
            </a:r>
          </a:p>
        </p:txBody>
      </p:sp>
      <p:pic>
        <p:nvPicPr>
          <p:cNvPr id="8196" name="Picture 38" descr="Transparencia Venezue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0"/>
            <a:ext cx="2071688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4 CuadroTexto"/>
          <p:cNvSpPr txBox="1">
            <a:spLocks noChangeArrowheads="1"/>
          </p:cNvSpPr>
          <p:nvPr/>
        </p:nvSpPr>
        <p:spPr bwMode="auto">
          <a:xfrm>
            <a:off x="2571750" y="3854450"/>
            <a:ext cx="4000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VE"/>
              <a:t>Transparencia Venezuela</a:t>
            </a:r>
          </a:p>
          <a:p>
            <a:pPr algn="ctr"/>
            <a:r>
              <a:rPr lang="es-VE"/>
              <a:t>10 noviembre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Introducción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000125" y="1428750"/>
            <a:ext cx="7929563" cy="3786188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Estima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la transparencia en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las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prácticas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los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diferentes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órganos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del Estado a lo largo del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Proceso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Presupuestario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basa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 la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medición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percepciones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expertos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y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usuarios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la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información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presupuestaria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Académicos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Periodistas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Sociedad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Civil,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Diputados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</a:p>
          <a:p>
            <a:pPr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Comparable para 12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países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Latinoamérica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3era. Ronda (2da. en la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que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participa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Venezuela).</a:t>
            </a:r>
          </a:p>
          <a:p>
            <a:pPr>
              <a:spcBef>
                <a:spcPts val="400"/>
              </a:spcBef>
              <a:spcAft>
                <a:spcPts val="400"/>
              </a:spcAft>
              <a:defRPr/>
            </a:pPr>
            <a:endParaRPr lang="en-US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defRPr/>
            </a:pPr>
            <a:endParaRPr lang="en-US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defRPr/>
            </a:pPr>
            <a:endParaRPr lang="en-US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220" name="Picture 38" descr="Transparencia Venezue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0"/>
            <a:ext cx="2071688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8" descr="Transparencia Venezue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0"/>
            <a:ext cx="2071688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214313" y="428625"/>
            <a:ext cx="8715375" cy="500063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VE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Índice Latinoamericano Transparencia Presupuestal 2009</a:t>
            </a:r>
            <a:endParaRPr lang="es-VE" sz="2800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/>
        </p:nvGraphicFramePr>
        <p:xfrm>
          <a:off x="928688" y="1085850"/>
          <a:ext cx="7215187" cy="5700713"/>
        </p:xfrm>
        <a:graphic>
          <a:graphicData uri="http://schemas.openxmlformats.org/presentationml/2006/ole">
            <p:oleObj spid="_x0000_s1026" name="Worksheet" r:id="rId4" imgW="7010400" imgH="693432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4357687" cy="714375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Resultados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por variable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143000" y="1250950"/>
          <a:ext cx="7010400" cy="5427663"/>
        </p:xfrm>
        <a:graphic>
          <a:graphicData uri="http://schemas.openxmlformats.org/presentationml/2006/ole">
            <p:oleObj spid="_x0000_s2050" name="Document" r:id="rId3" imgW="16880656" imgH="13070124" progId="Word.Document.12">
              <p:link updateAutomatic="1"/>
            </p:oleObj>
          </a:graphicData>
        </a:graphic>
      </p:graphicFrame>
      <p:pic>
        <p:nvPicPr>
          <p:cNvPr id="2052" name="Picture 38" descr="Transparencia Venezuel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75" y="0"/>
            <a:ext cx="2071688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ILTP 2009 vs. ILTP 2007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838200" y="1292225"/>
          <a:ext cx="7543800" cy="5108575"/>
        </p:xfrm>
        <a:graphic>
          <a:graphicData uri="http://schemas.openxmlformats.org/presentationml/2006/ole">
            <p:oleObj spid="_x0000_s3074" name="Document" r:id="rId3" imgW="15013496" imgH="9793067" progId="Word.Document.12">
              <p:link updateAutomatic="1"/>
            </p:oleObj>
          </a:graphicData>
        </a:graphic>
      </p:graphicFrame>
      <p:pic>
        <p:nvPicPr>
          <p:cNvPr id="3076" name="Picture 38" descr="Transparencia Venezuel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75" y="0"/>
            <a:ext cx="2071688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071813" y="2214563"/>
            <a:ext cx="2965450" cy="1108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VE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Gracias!</a:t>
            </a:r>
            <a:endParaRPr lang="es-VE" sz="6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92</Words>
  <Application>Microsoft Office PowerPoint</Application>
  <PresentationFormat>Presentación en pantalla (4:3)</PresentationFormat>
  <Paragraphs>14</Paragraphs>
  <Slides>6</Slides>
  <Notes>1</Notes>
  <HiddenSlides>0</HiddenSlides>
  <MMClips>0</MMClips>
  <ScaleCrop>false</ScaleCrop>
  <HeadingPairs>
    <vt:vector size="8" baseType="variant">
      <vt:variant>
        <vt:lpstr>Tema</vt:lpstr>
      </vt:variant>
      <vt:variant>
        <vt:i4>2</vt:i4>
      </vt:variant>
      <vt:variant>
        <vt:lpstr>Vínculos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Tema de Office</vt:lpstr>
      <vt:lpstr>Diseño personalizado</vt:lpstr>
      <vt:lpstr>???</vt:lpstr>
      <vt:lpstr>???</vt:lpstr>
      <vt:lpstr>Worksheet</vt:lpstr>
      <vt:lpstr>Índice Latinoamericano de Transparencia Presupuestaria 2009</vt:lpstr>
      <vt:lpstr>Introducción</vt:lpstr>
      <vt:lpstr>Diapositiva 3</vt:lpstr>
      <vt:lpstr>Resultados por variable</vt:lpstr>
      <vt:lpstr>ILTP 2009 vs. ILTP 2007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Distintos tipo de alcaldes: homero lisa bart montgomeri berst</dc:title>
  <dc:creator>Mercedes De Freitas</dc:creator>
  <cp:lastModifiedBy>Adrián</cp:lastModifiedBy>
  <cp:revision>165</cp:revision>
  <dcterms:created xsi:type="dcterms:W3CDTF">2008-04-09T16:18:39Z</dcterms:created>
  <dcterms:modified xsi:type="dcterms:W3CDTF">2016-07-07T15:22:46Z</dcterms:modified>
</cp:coreProperties>
</file>