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4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57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2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61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49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67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23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61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0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79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747DD-BD96-BA49-A4AA-67F01C093F4A}" type="datetimeFigureOut">
              <a:rPr lang="es-ES" smtClean="0"/>
              <a:t>8/19/15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B1D0-9CE6-E447-9C8F-FEF97F9D170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06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4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4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9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8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4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6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4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0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7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0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5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entación empresas BRASIL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49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Alejandra Dominguez</dc:creator>
  <cp:lastModifiedBy>Maria Alejandra Dominguez</cp:lastModifiedBy>
  <cp:revision>1</cp:revision>
  <dcterms:created xsi:type="dcterms:W3CDTF">2015-08-19T19:38:12Z</dcterms:created>
  <dcterms:modified xsi:type="dcterms:W3CDTF">2015-08-19T19:44:30Z</dcterms:modified>
</cp:coreProperties>
</file>